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4"/>
    <p:sldMasterId id="2147483736" r:id="rId5"/>
    <p:sldMasterId id="2147483745" r:id="rId6"/>
    <p:sldMasterId id="2147483799" r:id="rId7"/>
  </p:sldMasterIdLst>
  <p:notesMasterIdLst>
    <p:notesMasterId r:id="rId18"/>
  </p:notesMasterIdLst>
  <p:sldIdLst>
    <p:sldId id="546" r:id="rId8"/>
    <p:sldId id="705" r:id="rId9"/>
    <p:sldId id="907" r:id="rId10"/>
    <p:sldId id="898" r:id="rId11"/>
    <p:sldId id="901" r:id="rId12"/>
    <p:sldId id="903" r:id="rId13"/>
    <p:sldId id="905" r:id="rId14"/>
    <p:sldId id="906" r:id="rId15"/>
    <p:sldId id="851" r:id="rId16"/>
    <p:sldId id="752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 Daamen" initials="SD" lastIdx="1" clrIdx="0">
    <p:extLst>
      <p:ext uri="{19B8F6BF-5375-455C-9EA6-DF929625EA0E}">
        <p15:presenceInfo xmlns:p15="http://schemas.microsoft.com/office/powerpoint/2012/main" userId="Suzan Daamen" providerId="None"/>
      </p:ext>
    </p:extLst>
  </p:cmAuthor>
  <p:cmAuthor id="2" name="Maaike de Pijper" initials="MdP" lastIdx="1" clrIdx="1">
    <p:extLst>
      <p:ext uri="{19B8F6BF-5375-455C-9EA6-DF929625EA0E}">
        <p15:presenceInfo xmlns:p15="http://schemas.microsoft.com/office/powerpoint/2012/main" userId="Maaike de Pijp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00"/>
    <a:srgbClr val="FFD2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7"/>
    <p:restoredTop sz="96072"/>
  </p:normalViewPr>
  <p:slideViewPr>
    <p:cSldViewPr snapToGrid="0">
      <p:cViewPr varScale="1">
        <p:scale>
          <a:sx n="126" d="100"/>
          <a:sy n="126" d="100"/>
        </p:scale>
        <p:origin x="5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n Daamen" userId="8c5b668d-cd1c-40c6-9df7-521306ddb79c" providerId="ADAL" clId="{F00BA93D-8804-4341-B2E7-59DE68351253}"/>
    <pc:docChg chg="undo addSld delSld modSld sldOrd">
      <pc:chgData name="Suzan Daamen" userId="8c5b668d-cd1c-40c6-9df7-521306ddb79c" providerId="ADAL" clId="{F00BA93D-8804-4341-B2E7-59DE68351253}" dt="2023-07-24T13:29:30.193" v="33" actId="2696"/>
      <pc:docMkLst>
        <pc:docMk/>
      </pc:docMkLst>
      <pc:sldChg chg="modSp add del mod">
        <pc:chgData name="Suzan Daamen" userId="8c5b668d-cd1c-40c6-9df7-521306ddb79c" providerId="ADAL" clId="{F00BA93D-8804-4341-B2E7-59DE68351253}" dt="2023-07-24T13:29:05.685" v="24" actId="20577"/>
        <pc:sldMkLst>
          <pc:docMk/>
          <pc:sldMk cId="3232988007" sldId="546"/>
        </pc:sldMkLst>
        <pc:spChg chg="mod">
          <ac:chgData name="Suzan Daamen" userId="8c5b668d-cd1c-40c6-9df7-521306ddb79c" providerId="ADAL" clId="{F00BA93D-8804-4341-B2E7-59DE68351253}" dt="2023-07-24T13:29:05.685" v="24" actId="20577"/>
          <ac:spMkLst>
            <pc:docMk/>
            <pc:sldMk cId="3232988007" sldId="546"/>
            <ac:spMk id="4" creationId="{2133CA5A-8D52-CE8A-FB94-06F4BFF43367}"/>
          </ac:spMkLst>
        </pc:spChg>
        <pc:picChg chg="mod">
          <ac:chgData name="Suzan Daamen" userId="8c5b668d-cd1c-40c6-9df7-521306ddb79c" providerId="ADAL" clId="{F00BA93D-8804-4341-B2E7-59DE68351253}" dt="2023-07-24T13:27:58.605" v="0" actId="1076"/>
          <ac:picMkLst>
            <pc:docMk/>
            <pc:sldMk cId="3232988007" sldId="546"/>
            <ac:picMk id="8" creationId="{DC530915-660F-FA00-5D01-5EA50D1464A4}"/>
          </ac:picMkLst>
        </pc:picChg>
      </pc:sldChg>
      <pc:sldChg chg="del">
        <pc:chgData name="Suzan Daamen" userId="8c5b668d-cd1c-40c6-9df7-521306ddb79c" providerId="ADAL" clId="{F00BA93D-8804-4341-B2E7-59DE68351253}" dt="2023-07-24T13:29:13.867" v="27" actId="2696"/>
        <pc:sldMkLst>
          <pc:docMk/>
          <pc:sldMk cId="3996761313" sldId="757"/>
        </pc:sldMkLst>
      </pc:sldChg>
      <pc:sldChg chg="add del">
        <pc:chgData name="Suzan Daamen" userId="8c5b668d-cd1c-40c6-9df7-521306ddb79c" providerId="ADAL" clId="{F00BA93D-8804-4341-B2E7-59DE68351253}" dt="2023-07-24T13:29:07.771" v="25" actId="2696"/>
        <pc:sldMkLst>
          <pc:docMk/>
          <pc:sldMk cId="2078536923" sldId="899"/>
        </pc:sldMkLst>
      </pc:sldChg>
      <pc:sldChg chg="del">
        <pc:chgData name="Suzan Daamen" userId="8c5b668d-cd1c-40c6-9df7-521306ddb79c" providerId="ADAL" clId="{F00BA93D-8804-4341-B2E7-59DE68351253}" dt="2023-07-24T13:29:30.193" v="33" actId="2696"/>
        <pc:sldMkLst>
          <pc:docMk/>
          <pc:sldMk cId="2420318876" sldId="900"/>
        </pc:sldMkLst>
      </pc:sldChg>
      <pc:sldChg chg="del">
        <pc:chgData name="Suzan Daamen" userId="8c5b668d-cd1c-40c6-9df7-521306ddb79c" providerId="ADAL" clId="{F00BA93D-8804-4341-B2E7-59DE68351253}" dt="2023-07-24T13:29:30.185" v="32" actId="2696"/>
        <pc:sldMkLst>
          <pc:docMk/>
          <pc:sldMk cId="2741995721" sldId="902"/>
        </pc:sldMkLst>
      </pc:sldChg>
      <pc:sldChg chg="ord">
        <pc:chgData name="Suzan Daamen" userId="8c5b668d-cd1c-40c6-9df7-521306ddb79c" providerId="ADAL" clId="{F00BA93D-8804-4341-B2E7-59DE68351253}" dt="2023-07-24T13:29:25.975" v="31" actId="20578"/>
        <pc:sldMkLst>
          <pc:docMk/>
          <pc:sldMk cId="2485378074" sldId="903"/>
        </pc:sldMkLst>
      </pc:sldChg>
      <pc:sldChg chg="del">
        <pc:chgData name="Suzan Daamen" userId="8c5b668d-cd1c-40c6-9df7-521306ddb79c" providerId="ADAL" clId="{F00BA93D-8804-4341-B2E7-59DE68351253}" dt="2023-07-24T13:29:12.664" v="26" actId="2696"/>
        <pc:sldMkLst>
          <pc:docMk/>
          <pc:sldMk cId="310944103" sldId="904"/>
        </pc:sldMkLst>
      </pc:sldChg>
      <pc:sldChg chg="ord">
        <pc:chgData name="Suzan Daamen" userId="8c5b668d-cd1c-40c6-9df7-521306ddb79c" providerId="ADAL" clId="{F00BA93D-8804-4341-B2E7-59DE68351253}" dt="2023-07-24T13:29:25.975" v="31" actId="20578"/>
        <pc:sldMkLst>
          <pc:docMk/>
          <pc:sldMk cId="3194802301" sldId="905"/>
        </pc:sldMkLst>
      </pc:sldChg>
      <pc:sldChg chg="ord">
        <pc:chgData name="Suzan Daamen" userId="8c5b668d-cd1c-40c6-9df7-521306ddb79c" providerId="ADAL" clId="{F00BA93D-8804-4341-B2E7-59DE68351253}" dt="2023-07-24T13:29:25.975" v="31" actId="20578"/>
        <pc:sldMkLst>
          <pc:docMk/>
          <pc:sldMk cId="2737418214" sldId="906"/>
        </pc:sldMkLst>
      </pc:sldChg>
      <pc:sldChg chg="del">
        <pc:chgData name="Suzan Daamen" userId="8c5b668d-cd1c-40c6-9df7-521306ddb79c" providerId="ADAL" clId="{F00BA93D-8804-4341-B2E7-59DE68351253}" dt="2023-07-24T13:29:15.423" v="29" actId="2696"/>
        <pc:sldMkLst>
          <pc:docMk/>
          <pc:sldMk cId="4255912952" sldId="908"/>
        </pc:sldMkLst>
      </pc:sldChg>
      <pc:sldChg chg="del">
        <pc:chgData name="Suzan Daamen" userId="8c5b668d-cd1c-40c6-9df7-521306ddb79c" providerId="ADAL" clId="{F00BA93D-8804-4341-B2E7-59DE68351253}" dt="2023-07-24T13:29:14.697" v="28" actId="2696"/>
        <pc:sldMkLst>
          <pc:docMk/>
          <pc:sldMk cId="3327909575" sldId="909"/>
        </pc:sldMkLst>
      </pc:sldChg>
      <pc:sldMasterChg chg="addSldLayout delSldLayout">
        <pc:chgData name="Suzan Daamen" userId="8c5b668d-cd1c-40c6-9df7-521306ddb79c" providerId="ADAL" clId="{F00BA93D-8804-4341-B2E7-59DE68351253}" dt="2023-07-24T13:28:59.127" v="4" actId="2696"/>
        <pc:sldMasterMkLst>
          <pc:docMk/>
          <pc:sldMasterMk cId="1658957209" sldId="2147483799"/>
        </pc:sldMasterMkLst>
        <pc:sldLayoutChg chg="add del">
          <pc:chgData name="Suzan Daamen" userId="8c5b668d-cd1c-40c6-9df7-521306ddb79c" providerId="ADAL" clId="{F00BA93D-8804-4341-B2E7-59DE68351253}" dt="2023-07-24T13:28:59.127" v="4" actId="2696"/>
          <pc:sldLayoutMkLst>
            <pc:docMk/>
            <pc:sldMasterMk cId="1658957209" sldId="2147483799"/>
            <pc:sldLayoutMk cId="830187046" sldId="214748381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11011-AD3B-445A-82B9-BEB695996B32}" type="datetimeFigureOut">
              <a:rPr lang="nl-NL" smtClean="0"/>
              <a:t>24-07-2023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D3439-FDCC-451A-813B-6ECBA2D4DC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820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61f45587f5_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61f45587f5_3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821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433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Samen bepalen met </a:t>
            </a:r>
            <a:r>
              <a:rPr lang="nl-NL" dirty="0" err="1"/>
              <a:t>postits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i="1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 de aanleiding gaan we voorstel rondje doen, ook mooi als iedereen toevoegt wat zij/hij voor rol heeft ten aanzien van het thema van vandaag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2161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243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Bij </a:t>
            </a:r>
            <a:r>
              <a:rPr lang="nl-NL" dirty="0" err="1"/>
              <a:t>postits</a:t>
            </a:r>
            <a:r>
              <a:rPr lang="nl-NL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497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774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Samen bepalen met </a:t>
            </a:r>
            <a:r>
              <a:rPr lang="nl-NL" dirty="0" err="1"/>
              <a:t>postits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i="1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 de aanleiding gaan we voorstel rondje doen, ook mooi als iedereen toevoegt wat zij/hij voor rol heeft ten aanzien van het thema van vandaag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4249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Samen bepalen met </a:t>
            </a:r>
            <a:r>
              <a:rPr lang="nl-NL" dirty="0" err="1"/>
              <a:t>postits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i="1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 de aanleiding gaan we voorstel rondje doen, ook mooi als iedereen toevoegt wat zij/hij voor rol heeft ten aanzien van het thema van vandaag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991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Samen bepalen met </a:t>
            </a:r>
            <a:r>
              <a:rPr lang="nl-NL" dirty="0" err="1"/>
              <a:t>postits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i="1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 de aanleiding gaan we voorstel rondje doen, ook mooi als iedereen toevoegt wat zij/hij voor rol heeft ten aanzien van het thema van vandaag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475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6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68C5F-82C3-4F6B-B09F-157B240C2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4ECC4C-B65B-4338-98DD-EB1559E94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0BC4CA-FAFC-4FF4-99C4-95206BD6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9AEE01-3E0C-4E4B-BA2E-5CB9138C46D4}" type="datetime1">
              <a:rPr lang="nl-NL" smtClean="0"/>
              <a:t>24-07-2023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DA4E5F-DD1B-403F-BE9C-4EC5055C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0779C2-74A8-42F6-A98A-857980DB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41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9939C-9F1B-4FF5-9694-CAD4FE87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2E558F0-BE4E-4357-AE5C-8B0A5BB36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C8E64A-24CB-4E41-BA26-4D8D04F06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1F5ED7-859A-4D00-83C7-D95C9BBB8E45}" type="datetime1">
              <a:rPr lang="nl-NL" smtClean="0"/>
              <a:t>24-07-2023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ADA595-5CAA-4ACD-B7A8-BFB70B5CA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EFCF0A-491B-4835-B8A0-1CAF0237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557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D892DB4-9B1C-4514-935B-7A8B4208A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FCED6B7-B34B-4A59-8D8D-A154D375B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44507A-481D-445C-AFD1-8274F35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25444-40C1-43EC-8175-4A6A1879EBA2}" type="datetime1">
              <a:rPr lang="nl-NL" smtClean="0"/>
              <a:t>24-07-2023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4656E-7026-4CC6-AC79-5F0CB59B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0226A4-536F-42B5-A215-574CF320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362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1153600" y="3742733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4893156" y="3742733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628623" y="339271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latin typeface="Abadi Extra Light" panose="020B0204020104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3"/>
          </p:nvPr>
        </p:nvSpPr>
        <p:spPr>
          <a:xfrm>
            <a:off x="4358956" y="339271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latin typeface="Abadi Extra Light" panose="020B0204020104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4"/>
          </p:nvPr>
        </p:nvSpPr>
        <p:spPr>
          <a:xfrm>
            <a:off x="8614333" y="3742733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5"/>
          </p:nvPr>
        </p:nvSpPr>
        <p:spPr>
          <a:xfrm>
            <a:off x="8089289" y="3392715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latin typeface="Abadi Extra Light" panose="020B0204020104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 idx="6"/>
          </p:nvPr>
        </p:nvSpPr>
        <p:spPr>
          <a:xfrm>
            <a:off x="813969" y="495660"/>
            <a:ext cx="3411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933">
                <a:latin typeface="Abadi Extra Light" panose="020B0204020104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r>
              <a:rPr lang="nl-NL"/>
              <a:t>Klik om stijl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8358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ctrTitle"/>
          </p:nvPr>
        </p:nvSpPr>
        <p:spPr>
          <a:xfrm>
            <a:off x="2330067" y="1700305"/>
            <a:ext cx="3018000" cy="5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latin typeface="Abadi Extra Light" panose="020B0204020104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9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1927897" y="2148400"/>
            <a:ext cx="3411200" cy="10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 idx="2"/>
          </p:nvPr>
        </p:nvSpPr>
        <p:spPr>
          <a:xfrm>
            <a:off x="813969" y="495660"/>
            <a:ext cx="3411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933">
                <a:latin typeface="Abadi Extra Light" panose="020B0204020104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ctrTitle" idx="3"/>
          </p:nvPr>
        </p:nvSpPr>
        <p:spPr>
          <a:xfrm>
            <a:off x="2330077" y="3534088"/>
            <a:ext cx="301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latin typeface="Abadi Extra Light" panose="020B0204020104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 b="0">
                <a:solidFill>
                  <a:srgbClr val="000000"/>
                </a:solidFill>
              </a:defRPr>
            </a:lvl9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2164793" y="4244975"/>
            <a:ext cx="3174400" cy="10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3235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663471" y="3702893"/>
            <a:ext cx="5243600" cy="27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  <a:latin typeface="Abadi Extra Light" panose="020B02040201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852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badi Extra Light" panose="020B02040201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nl-NL"/>
              <a:t>Klik om stijl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9643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818771" y="2097732"/>
            <a:ext cx="5156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badi Extra Light" panose="020B02040201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818767" y="3085633"/>
            <a:ext cx="42604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36" name="Google Shape;36;p5"/>
          <p:cNvSpPr/>
          <p:nvPr/>
        </p:nvSpPr>
        <p:spPr>
          <a:xfrm flipH="1">
            <a:off x="5762000" y="3240800"/>
            <a:ext cx="6430000" cy="36828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8697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 preserve="1">
  <p:cSld name="Big 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663471" y="3702893"/>
            <a:ext cx="5243600" cy="27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  <a:latin typeface="Abadi Extra Light" panose="020B02040201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>
            <a:r>
              <a:rPr lang="nl-NL"/>
              <a:t>Klik om stijl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0922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latin typeface="Abadi Extra Light" panose="020B02040201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nl-NL"/>
              <a:t>Klik om stijl te bewerken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271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latin typeface="Abadi Extra Light" panose="020B02040201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1413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C05AA-F068-4054-BD2F-5243E8BE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8F8C81-DF5A-4123-8665-5804A83DF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9790F8-4661-4AD8-A68C-C18A4772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5FE6A-72E2-4259-8FC3-987764E64F51}" type="datetime1">
              <a:rPr lang="nl-NL" smtClean="0"/>
              <a:t>24-07-2023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417405-6BAA-4E39-BA8A-D9277A68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B404A0-87E8-4845-A9C4-0CA22EC6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00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11269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latin typeface="Abadi Extra Light" panose="020B02040201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2668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841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badi Extra Light" panose="020B02040201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nl-NL"/>
              <a:t>Klik om stijl te bewerken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2497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 preserve="1">
  <p:cSld name="Big 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663471" y="3702893"/>
            <a:ext cx="5243600" cy="27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  <a:latin typeface="Abadi Extra Light" panose="020B02040201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>
            <a:r>
              <a:rPr lang="nl-NL"/>
              <a:t>Klik om stijl te bewerken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665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latin typeface="Abadi Extra Light" panose="020B02040201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nl-NL"/>
              <a:t>Klik om stijl te bewerken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059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latin typeface="Abadi Extra Light" panose="020B02040201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97477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07440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latin typeface="Abadi Extra Light" panose="020B02040201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dirty="0"/>
              <a:t>xx%</a:t>
            </a:r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49536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90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C1D6A-E538-4D0C-B396-0FC96BCB3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C08A44-C991-4822-9C74-7CF2F95CF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F6B412-1B88-4BE7-89AC-FE66FFF4D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B1E51A-2A18-45B0-8D1A-C14DA6ADE030}" type="datetime1">
              <a:rPr lang="nl-NL" smtClean="0"/>
              <a:t>24-07-2023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7EBB4B-3037-43D6-9F1A-8080EF659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E8183E-28B2-48FB-8517-C7C8F5C9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332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2014F-B7B7-41CD-9F55-0D60C5192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2201AA-8F4F-4F86-9503-2A9AFB43E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C3F96-E589-4CEC-944D-C29C74A9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DFC3-2F44-4BDA-81FA-086F7845436C}" type="datetimeFigureOut">
              <a:rPr lang="nl-NL" smtClean="0"/>
              <a:t>24-07-2023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4809C2-3504-42CF-86C2-E67BCE43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432245-592E-4DEE-AE3A-9AA92BFF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0EBB1-E6A1-4E74-AF45-76B5E3C229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448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EE01-3E0C-4E4B-BA2E-5CB9138C46D4}" type="datetime1">
              <a:rPr lang="nl-NL" smtClean="0"/>
              <a:t>24-07-2023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2308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FE6A-72E2-4259-8FC3-987764E64F51}" type="datetime1">
              <a:rPr lang="nl-NL" smtClean="0"/>
              <a:t>24-07-2023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717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E51A-2A18-45B0-8D1A-C14DA6ADE030}" type="datetime1">
              <a:rPr lang="nl-NL" smtClean="0"/>
              <a:t>24-07-2023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019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77CF7-2E80-4300-B208-96204C1A157D}" type="datetime1">
              <a:rPr lang="nl-NL" smtClean="0"/>
              <a:t>24-07-2023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267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41CBF-7438-4D32-B076-89B7435C8FEE}" type="datetime1">
              <a:rPr lang="nl-NL" smtClean="0"/>
              <a:t>24-07-2023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14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8D3F-4D3E-4D76-AD03-858A09A29888}" type="datetime1">
              <a:rPr lang="nl-NL" smtClean="0"/>
              <a:t>24-07-2023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114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7373-203B-4B49-8805-A31BE90E1B63}" type="datetime1">
              <a:rPr lang="nl-NL" smtClean="0"/>
              <a:t>24-07-2023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912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3AD7-7A10-40C4-B3FA-41D4276714DD}" type="datetime1">
              <a:rPr lang="nl-NL" smtClean="0"/>
              <a:t>24-07-2023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495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294ED-0332-4A9B-A3D8-024D055FC31C}" type="datetime1">
              <a:rPr lang="nl-NL" smtClean="0"/>
              <a:t>24-07-2023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52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030DA-1989-4B64-8CB2-1CA56303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22425-E4BD-436E-BEB4-426E7A831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A9E706-9AFA-48E5-A7D3-59F169E55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27E0BA-900F-4D60-B80F-FD4F78476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77CF7-2E80-4300-B208-96204C1A157D}" type="datetime1">
              <a:rPr lang="nl-NL" smtClean="0"/>
              <a:t>24-07-2023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AFC35AB-1F63-4494-8C26-387E6B47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D26FC3D-6F90-4A8D-80FB-42996425E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2607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5ED7-859A-4D00-83C7-D95C9BBB8E45}" type="datetime1">
              <a:rPr lang="nl-NL" smtClean="0"/>
              <a:t>24-07-2023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8683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5444-40C1-43EC-8175-4A6A1879EBA2}" type="datetime1">
              <a:rPr lang="nl-NL" smtClean="0"/>
              <a:t>24-07-2023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227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663471" y="3702893"/>
            <a:ext cx="5243600" cy="27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  <a:latin typeface="Abadi Extra Light" panose="020B02040201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18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36854-DB40-49FE-B0E4-AAD0037F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FD1CA4-E99B-4255-A9AB-918342FBA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C642084-3480-4288-816C-DE0ECCE11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9CD67E5-A794-4691-B237-B9A5845DF1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DD57167-80AB-4DDC-BE5E-4D8C2827F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8D66B86-36CD-4CD6-85F0-5DA5159D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41CBF-7438-4D32-B076-89B7435C8FEE}" type="datetime1">
              <a:rPr lang="nl-NL" smtClean="0"/>
              <a:t>24-07-2023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6F70238-5108-4FC3-93D0-7D79B9FB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77A82CD-0ACE-4793-99D5-5B115FE2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174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E22B9F-68A5-4699-B3CA-4C462C9F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0E58F0-65C3-468A-BCA8-059CB1FD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E8D3F-4D3E-4D76-AD03-858A09A29888}" type="datetime1">
              <a:rPr lang="nl-NL" smtClean="0"/>
              <a:t>24-07-2023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B8329AC-25F3-47ED-9100-4581F1DE9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93F5430-F40C-44B3-A860-63397230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11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1BF77A8-C8C9-4E77-BD1C-22246106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07373-203B-4B49-8805-A31BE90E1B63}" type="datetime1">
              <a:rPr lang="nl-NL" smtClean="0"/>
              <a:t>24-07-2023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D9CF40C-4944-4263-B741-6A7DDB38B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975E0F-4A2E-4E1C-98F0-E5398EE3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44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1225C-20C3-4014-881F-685A4A81B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72954F-D328-4FAB-8AF0-0A95FE22F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411C50-C646-43F7-AFE4-07BA17B9C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753BCE-1E7D-474E-B0CC-8221D66D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A53AD7-7A10-40C4-B3FA-41D4276714DD}" type="datetime1">
              <a:rPr lang="nl-NL" smtClean="0"/>
              <a:t>24-07-2023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2CA6FA-DA3D-4633-9F36-2FF14E68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7DEB67-4DAD-4C5F-83BB-AF1CC5477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47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3A1A9-7E25-460F-AAFA-94D9F7A7D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56D7079-AC1D-429B-ABAB-7645081AAE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E8AA7E-DD7A-43C1-8C66-506374A7E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7BECEC-8A89-4FAE-BDD7-BE583CF5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0294ED-0332-4A9B-A3D8-024D055FC31C}" type="datetime1">
              <a:rPr lang="nl-NL" smtClean="0"/>
              <a:t>24-07-2023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E023BC-85B6-4C44-8022-836D7AE2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Copyright Uitvoeringsbrigade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3EC570-E830-4E26-B1E0-AE117022B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40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C886AEB-8BF6-4381-98A6-836BADFDD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Kop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6A471B-95D4-4FDA-B9D1-D3493D632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EAD201-7F37-4E53-A040-6A6763EB7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4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FormaDJRTex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DA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ormaDJRTex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DA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ormaDJRTex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DA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ormaDJRTex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DA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ormaDJRTex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DA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ormaDJRTex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540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badi Extra Light" panose="020B0204020104020204" pitchFamily="34" charset="0"/>
          <a:ea typeface="Abadi Extra Light" panose="020B020402010402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601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badi Extra Light" panose="020B0204020104020204" pitchFamily="34" charset="0"/>
          <a:ea typeface="Abadi Extra Light" panose="020B020402010402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73FC2-BA69-41EA-BB8B-1CB36829CE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95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C530915-660F-FA00-5D01-5EA50D146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5787"/>
            <a:ext cx="12192000" cy="11878612"/>
          </a:xfrm>
          <a:prstGeom prst="rect">
            <a:avLst/>
          </a:prstGeom>
        </p:spPr>
      </p:pic>
      <p:sp>
        <p:nvSpPr>
          <p:cNvPr id="2" name="Google Shape;238;p36">
            <a:extLst>
              <a:ext uri="{FF2B5EF4-FFF2-40B4-BE49-F238E27FC236}">
                <a16:creationId xmlns:a16="http://schemas.microsoft.com/office/drawing/2014/main" id="{EE368E56-F418-4D54-8D33-E92F5D42BDD5}"/>
              </a:ext>
            </a:extLst>
          </p:cNvPr>
          <p:cNvSpPr txBox="1">
            <a:spLocks/>
          </p:cNvSpPr>
          <p:nvPr/>
        </p:nvSpPr>
        <p:spPr>
          <a:xfrm>
            <a:off x="7470322" y="4031100"/>
            <a:ext cx="4849728" cy="148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badi Extra Light" panose="020B0204020104020204" pitchFamily="34" charset="0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badi Extra Light" panose="020B0204020104020204" pitchFamily="34" charset="0"/>
              <a:cs typeface="Arial"/>
              <a:sym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133CA5A-8D52-CE8A-FB94-06F4BFF43367}"/>
              </a:ext>
            </a:extLst>
          </p:cNvPr>
          <p:cNvSpPr txBox="1"/>
          <p:nvPr/>
        </p:nvSpPr>
        <p:spPr>
          <a:xfrm>
            <a:off x="2459686" y="1380350"/>
            <a:ext cx="8605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Forma DJR Text" panose="00000000000000090000" pitchFamily="50" charset="0"/>
              </a:rPr>
              <a:t>Systeembijeenkomst</a:t>
            </a:r>
          </a:p>
          <a:p>
            <a:r>
              <a:rPr lang="nl-NL" sz="4400" b="1" dirty="0">
                <a:solidFill>
                  <a:schemeClr val="bg1"/>
                </a:solidFill>
                <a:latin typeface="Forma DJR Text" panose="00000000000000090000" pitchFamily="50" charset="0"/>
              </a:rPr>
              <a:t>Medische urgentie</a:t>
            </a:r>
          </a:p>
        </p:txBody>
      </p:sp>
    </p:spTree>
    <p:extLst>
      <p:ext uri="{BB962C8B-B14F-4D97-AF65-F5344CB8AC3E}">
        <p14:creationId xmlns:p14="http://schemas.microsoft.com/office/powerpoint/2010/main" val="323298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0906F2A0-609F-48F8-97BC-F7E7C004C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507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0810" y="-297455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3E2745-AE6C-4276-D759-6E86441EE893}"/>
              </a:ext>
            </a:extLst>
          </p:cNvPr>
          <p:cNvSpPr txBox="1"/>
          <p:nvPr/>
        </p:nvSpPr>
        <p:spPr>
          <a:xfrm>
            <a:off x="2809164" y="1169348"/>
            <a:ext cx="6975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Doel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274345B-DAA4-48F4-9813-9830A51E7152}"/>
              </a:ext>
            </a:extLst>
          </p:cNvPr>
          <p:cNvSpPr txBox="1"/>
          <p:nvPr/>
        </p:nvSpPr>
        <p:spPr>
          <a:xfrm>
            <a:off x="2809164" y="2655815"/>
            <a:ext cx="78261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 algn="ctr">
              <a:buClr>
                <a:srgbClr val="FFDA00"/>
              </a:buClr>
            </a:pPr>
            <a:r>
              <a:rPr lang="nl-NL" sz="24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Meer grip op het medisch urgentie proces zodat inwoners sneller in een passende woning komen en onnodige energie en kosten worden voorkomen. </a:t>
            </a:r>
          </a:p>
          <a:p>
            <a:pPr lvl="0">
              <a:buClr>
                <a:srgbClr val="FFDA00"/>
              </a:buClr>
            </a:pPr>
            <a:endParaRPr lang="nl-NL" sz="2400" dirty="0"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9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0810" y="-297455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3E2745-AE6C-4276-D759-6E86441EE893}"/>
              </a:ext>
            </a:extLst>
          </p:cNvPr>
          <p:cNvSpPr txBox="1"/>
          <p:nvPr/>
        </p:nvSpPr>
        <p:spPr>
          <a:xfrm>
            <a:off x="2809163" y="1169348"/>
            <a:ext cx="7678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Eerste analyse knelpunt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274345B-DAA4-48F4-9813-9830A51E7152}"/>
              </a:ext>
            </a:extLst>
          </p:cNvPr>
          <p:cNvSpPr txBox="1"/>
          <p:nvPr/>
        </p:nvSpPr>
        <p:spPr>
          <a:xfrm>
            <a:off x="2809164" y="2818270"/>
            <a:ext cx="8579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FFDA00"/>
              </a:buClr>
              <a:buFontTx/>
              <a:buChar char="-"/>
            </a:pPr>
            <a:r>
              <a:rPr lang="nl-NL" dirty="0"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We laten de kwetsbaarste doelgroep het langst wachten en de consequenties zijn zeer tragisch (zieke mensen/kinderen die soms overlijden terwijl ze op wachtlijst staan voor passende woning)</a:t>
            </a:r>
          </a:p>
          <a:p>
            <a:pPr marL="342900" lvl="0" indent="-342900">
              <a:buClr>
                <a:srgbClr val="FFDA00"/>
              </a:buClr>
              <a:buFontTx/>
              <a:buChar char="-"/>
            </a:pPr>
            <a:r>
              <a:rPr lang="nl-NL" dirty="0"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 is onvoldoende aanbod en er zitten perverse prikkels in het systeem (organisaties werken vanuit eigen doelen en een zakelijke inslag is soms dominant)</a:t>
            </a:r>
          </a:p>
          <a:p>
            <a:pPr marL="342900" lvl="0" indent="-342900">
              <a:buClr>
                <a:srgbClr val="FFDA00"/>
              </a:buClr>
              <a:buFontTx/>
              <a:buChar char="-"/>
            </a:pPr>
            <a:r>
              <a:rPr lang="nl-NL" dirty="0"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 is niemand casusverantwoordelijk</a:t>
            </a:r>
          </a:p>
          <a:p>
            <a:pPr marL="342900" lvl="0" indent="-342900">
              <a:buClr>
                <a:srgbClr val="FFDA00"/>
              </a:buClr>
              <a:buFontTx/>
              <a:buChar char="-"/>
            </a:pPr>
            <a:r>
              <a:rPr lang="nl-NL" dirty="0"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Het lukt onvoldoende om samen tot maatwerk te komen als dit nodig is</a:t>
            </a:r>
          </a:p>
          <a:p>
            <a:pPr lvl="0">
              <a:buClr>
                <a:srgbClr val="FFDA00"/>
              </a:buClr>
            </a:pPr>
            <a:endParaRPr lang="nl-NL" sz="18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FFDA00"/>
              </a:buClr>
            </a:pPr>
            <a:endParaRPr lang="nl-NL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FFDA00"/>
              </a:buClr>
            </a:pPr>
            <a:endParaRPr lang="nl-NL" sz="2400" dirty="0"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7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10356231" y="0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80C0662-DD81-F797-092E-45D6DE87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173FC2-BA69-41EA-BB8B-1CB36829CE3E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DEE407-A36D-4638-B1E6-F7096F02A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4" t="12453" b="21624"/>
          <a:stretch/>
        </p:blipFill>
        <p:spPr>
          <a:xfrm>
            <a:off x="308809" y="393032"/>
            <a:ext cx="9889345" cy="62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2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10356231" y="0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80C0662-DD81-F797-092E-45D6DE87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173FC2-BA69-41EA-BB8B-1CB36829CE3E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A1CE95F-563A-CCEC-F19B-346480C7E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4604"/>
            <a:ext cx="10119020" cy="71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48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0810" y="-297455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3E2745-AE6C-4276-D759-6E86441EE893}"/>
              </a:ext>
            </a:extLst>
          </p:cNvPr>
          <p:cNvSpPr txBox="1"/>
          <p:nvPr/>
        </p:nvSpPr>
        <p:spPr>
          <a:xfrm>
            <a:off x="2608385" y="600181"/>
            <a:ext cx="6975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Ontwikkelagenda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E24FDA-6BEA-3D87-BA4E-B698F0389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543" y="1968759"/>
            <a:ext cx="4417121" cy="48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7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0810" y="-297455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3E2745-AE6C-4276-D759-6E86441EE893}"/>
              </a:ext>
            </a:extLst>
          </p:cNvPr>
          <p:cNvSpPr txBox="1"/>
          <p:nvPr/>
        </p:nvSpPr>
        <p:spPr>
          <a:xfrm>
            <a:off x="816907" y="707683"/>
            <a:ext cx="6975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Ontwikkelagenda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EB833D-DC2B-995E-9208-45D127DB7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426" y="0"/>
            <a:ext cx="4256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02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0810" y="-297455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3E2745-AE6C-4276-D759-6E86441EE893}"/>
              </a:ext>
            </a:extLst>
          </p:cNvPr>
          <p:cNvSpPr txBox="1"/>
          <p:nvPr/>
        </p:nvSpPr>
        <p:spPr>
          <a:xfrm>
            <a:off x="816907" y="707683"/>
            <a:ext cx="6975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Ontwikkelagenda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435D85-5D18-575F-9EC5-17FBEE1A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399" y="2871626"/>
            <a:ext cx="4322935" cy="398637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51AAEE0-DDEF-333D-B3F2-C0793C89E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134" y="3688183"/>
            <a:ext cx="4365008" cy="31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18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2335" y="-208626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58A9FBF-4C25-A1B2-3D82-1B1A26F68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785" y="520056"/>
            <a:ext cx="5762215" cy="94099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19ED57B-63ED-011D-9DD4-F042C06256CD}"/>
              </a:ext>
            </a:extLst>
          </p:cNvPr>
          <p:cNvSpPr txBox="1"/>
          <p:nvPr/>
        </p:nvSpPr>
        <p:spPr>
          <a:xfrm>
            <a:off x="2639382" y="1819588"/>
            <a:ext cx="282211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800" b="1" dirty="0" err="1">
                <a:solidFill>
                  <a:srgbClr val="2E1B11"/>
                </a:solidFill>
                <a:effectLst/>
                <a:latin typeface="Forma DJR Text" pitchFamily="2" charset="77"/>
                <a:cs typeface="Arial" panose="020B0604020202020204" pitchFamily="34" charset="0"/>
              </a:rPr>
              <a:t>Praktijkgestuurd</a:t>
            </a:r>
            <a:r>
              <a:rPr lang="nl-NL" sz="2800" b="1" dirty="0">
                <a:solidFill>
                  <a:srgbClr val="2E1B11"/>
                </a:solidFill>
                <a:effectLst/>
                <a:latin typeface="Forma DJR Text" pitchFamily="2" charset="77"/>
                <a:cs typeface="Arial" panose="020B0604020202020204" pitchFamily="34" charset="0"/>
              </a:rPr>
              <a:t> Ontwikkelen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800" b="1" dirty="0">
              <a:solidFill>
                <a:srgbClr val="2E1B11"/>
              </a:solidFill>
              <a:latin typeface="Forma DJR Text" pitchFamily="2" charset="77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000" dirty="0">
                <a:solidFill>
                  <a:srgbClr val="2E1B11"/>
                </a:solidFill>
                <a:latin typeface="Forma DJR Text" pitchFamily="2" charset="77"/>
                <a:cs typeface="Arial" panose="020B0604020202020204" pitchFamily="34" charset="0"/>
              </a:rPr>
              <a:t>Voor deze bijeenkomst hebben we gebruik gemaakt van de methodiek ‘</a:t>
            </a:r>
            <a:r>
              <a:rPr lang="nl-NL" sz="2000" dirty="0" err="1">
                <a:solidFill>
                  <a:srgbClr val="2E1B11"/>
                </a:solidFill>
                <a:latin typeface="Forma DJR Text" pitchFamily="2" charset="77"/>
                <a:cs typeface="Arial" panose="020B0604020202020204" pitchFamily="34" charset="0"/>
              </a:rPr>
              <a:t>praktijkgestuurd</a:t>
            </a:r>
            <a:r>
              <a:rPr lang="nl-NL" sz="2000" dirty="0">
                <a:solidFill>
                  <a:srgbClr val="2E1B11"/>
                </a:solidFill>
                <a:latin typeface="Forma DJR Text" pitchFamily="2" charset="77"/>
                <a:cs typeface="Arial" panose="020B0604020202020204" pitchFamily="34" charset="0"/>
              </a:rPr>
              <a:t> ontwikkelen’. </a:t>
            </a:r>
            <a:endParaRPr lang="nl-NL" dirty="0">
              <a:effectLst/>
              <a:latin typeface="Forma DJR Text" pitchFamily="2" charset="77"/>
            </a:endParaRPr>
          </a:p>
          <a:p>
            <a:endParaRPr lang="nl-NL" dirty="0">
              <a:effectLst/>
              <a:latin typeface="Forma DJR Text" pitchFamily="2" charset="77"/>
            </a:endParaRPr>
          </a:p>
          <a:p>
            <a:endParaRPr lang="nl-NL" dirty="0">
              <a:latin typeface="Helvetica" pitchFamily="2" charset="0"/>
            </a:endParaRPr>
          </a:p>
          <a:p>
            <a:endParaRPr lang="nl-NL" dirty="0">
              <a:effectLst/>
              <a:latin typeface="Helvetica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u="none" strike="noStrike" kern="1200" cap="none" spc="0" normalizeH="0" baseline="0" noProof="0" dirty="0">
              <a:ln>
                <a:noFill/>
              </a:ln>
              <a:solidFill>
                <a:srgbClr val="2E1B11"/>
              </a:solidFill>
              <a:effectLst/>
              <a:uLnTx/>
              <a:uFillTx/>
              <a:latin typeface="Forma DJR Text" pitchFamily="2" charset="77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u="none" strike="noStrike" kern="1200" cap="none" spc="0" normalizeH="0" baseline="0" noProof="0" dirty="0">
              <a:ln>
                <a:noFill/>
              </a:ln>
              <a:solidFill>
                <a:srgbClr val="2E1B11"/>
              </a:solidFill>
              <a:effectLst/>
              <a:uLnTx/>
              <a:uFillTx/>
              <a:latin typeface="Forma DJR Text" pitchFamily="2" charset="77"/>
            </a:endParaRPr>
          </a:p>
        </p:txBody>
      </p:sp>
      <p:pic>
        <p:nvPicPr>
          <p:cNvPr id="2050" name="Picture 2" descr="De Uitvoeringsbrigade Logo">
            <a:extLst>
              <a:ext uri="{FF2B5EF4-FFF2-40B4-BE49-F238E27FC236}">
                <a16:creationId xmlns:a16="http://schemas.microsoft.com/office/drawing/2014/main" id="{AAF8B753-3CAB-3B98-F6D2-06FCC8578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" y="404585"/>
            <a:ext cx="15144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0770"/>
      </p:ext>
    </p:extLst>
  </p:cSld>
  <p:clrMapOvr>
    <a:masterClrMapping/>
  </p:clrMapOvr>
</p:sld>
</file>

<file path=ppt/theme/theme1.xml><?xml version="1.0" encoding="utf-8"?>
<a:theme xmlns:a="http://schemas.openxmlformats.org/drawingml/2006/main" name="Themau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ub" id="{FAF7217E-8776-4D40-8546-5AFDEBF36548}" vid="{C5628F64-DF13-E64E-8532-BA495C6298D2}"/>
    </a:ext>
  </a:extLst>
</a:theme>
</file>

<file path=ppt/theme/theme2.xml><?xml version="1.0" encoding="utf-8"?>
<a:theme xmlns:a="http://schemas.openxmlformats.org/drawingml/2006/main" name="Architecture Studio by Slidesgo">
  <a:themeElements>
    <a:clrScheme name="Simple Light">
      <a:dk1>
        <a:srgbClr val="2E1B11"/>
      </a:dk1>
      <a:lt1>
        <a:srgbClr val="F4F4F4"/>
      </a:lt1>
      <a:dk2>
        <a:srgbClr val="595959"/>
      </a:dk2>
      <a:lt2>
        <a:srgbClr val="EEEEEE"/>
      </a:lt2>
      <a:accent1>
        <a:srgbClr val="B3A29A"/>
      </a:accent1>
      <a:accent2>
        <a:srgbClr val="EAE5E1"/>
      </a:accent2>
      <a:accent3>
        <a:srgbClr val="B3A29A"/>
      </a:accent3>
      <a:accent4>
        <a:srgbClr val="E6CEBC"/>
      </a:accent4>
      <a:accent5>
        <a:srgbClr val="AA9185"/>
      </a:accent5>
      <a:accent6>
        <a:srgbClr val="834D31"/>
      </a:accent6>
      <a:hlink>
        <a:srgbClr val="772E08"/>
      </a:hlink>
      <a:folHlink>
        <a:srgbClr val="0097A7"/>
      </a:folHlink>
    </a:clrScheme>
    <a:fontScheme name="Aangepast 1">
      <a:majorFont>
        <a:latin typeface="Abadi Extra Light"/>
        <a:ea typeface=""/>
        <a:cs typeface=""/>
      </a:majorFont>
      <a:minorFont>
        <a:latin typeface="Abadi Extr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rchitecture Studio by Slidesgo">
  <a:themeElements>
    <a:clrScheme name="Simple Light">
      <a:dk1>
        <a:srgbClr val="2E1B11"/>
      </a:dk1>
      <a:lt1>
        <a:srgbClr val="F4F4F4"/>
      </a:lt1>
      <a:dk2>
        <a:srgbClr val="595959"/>
      </a:dk2>
      <a:lt2>
        <a:srgbClr val="EEEEEE"/>
      </a:lt2>
      <a:accent1>
        <a:srgbClr val="B3A29A"/>
      </a:accent1>
      <a:accent2>
        <a:srgbClr val="EAE5E1"/>
      </a:accent2>
      <a:accent3>
        <a:srgbClr val="B3A29A"/>
      </a:accent3>
      <a:accent4>
        <a:srgbClr val="E6CEBC"/>
      </a:accent4>
      <a:accent5>
        <a:srgbClr val="AA9185"/>
      </a:accent5>
      <a:accent6>
        <a:srgbClr val="834D31"/>
      </a:accent6>
      <a:hlink>
        <a:srgbClr val="772E08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Aangepas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C23FFD972054C9EFF6C3D3787DFFD" ma:contentTypeVersion="14" ma:contentTypeDescription="Een nieuw document maken." ma:contentTypeScope="" ma:versionID="341a82cb078ca33bb340185831cac711">
  <xsd:schema xmlns:xsd="http://www.w3.org/2001/XMLSchema" xmlns:xs="http://www.w3.org/2001/XMLSchema" xmlns:p="http://schemas.microsoft.com/office/2006/metadata/properties" xmlns:ns3="4605c581-8a17-42c6-850f-1e3a4d161bc3" xmlns:ns4="70795751-d347-4de3-9d9f-2ea2fedcd1bb" targetNamespace="http://schemas.microsoft.com/office/2006/metadata/properties" ma:root="true" ma:fieldsID="774f12f9f0f45a2c2ee75ac4a2d8af07" ns3:_="" ns4:_="">
    <xsd:import namespace="4605c581-8a17-42c6-850f-1e3a4d161bc3"/>
    <xsd:import namespace="70795751-d347-4de3-9d9f-2ea2fedcd1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5c581-8a17-42c6-850f-1e3a4d161b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95751-d347-4de3-9d9f-2ea2fedcd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704515-6A39-4F95-95EC-7AF0B3880F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5c581-8a17-42c6-850f-1e3a4d161bc3"/>
    <ds:schemaRef ds:uri="70795751-d347-4de3-9d9f-2ea2fedcd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E1865A-65F3-4025-BE17-D3379EF79C22}">
  <ds:schemaRefs>
    <ds:schemaRef ds:uri="http://purl.org/dc/elements/1.1/"/>
    <ds:schemaRef ds:uri="4605c581-8a17-42c6-850f-1e3a4d161bc3"/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70795751-d347-4de3-9d9f-2ea2fedcd1bb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799D705-47BF-4B3F-ABA9-4C3F2AE3A3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Themaub</Template>
  <TotalTime>15431</TotalTime>
  <Words>256</Words>
  <Application>Microsoft Macintosh PowerPoint</Application>
  <PresentationFormat>Breedbeeld</PresentationFormat>
  <Paragraphs>33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10</vt:i4>
      </vt:variant>
    </vt:vector>
  </HeadingPairs>
  <TitlesOfParts>
    <vt:vector size="23" baseType="lpstr">
      <vt:lpstr>Abadi Extra Light</vt:lpstr>
      <vt:lpstr>Abel</vt:lpstr>
      <vt:lpstr>Arial</vt:lpstr>
      <vt:lpstr>Calibri</vt:lpstr>
      <vt:lpstr>Calibri Light</vt:lpstr>
      <vt:lpstr>Forma DJR Text</vt:lpstr>
      <vt:lpstr>FormaDJRText</vt:lpstr>
      <vt:lpstr>Helvetica</vt:lpstr>
      <vt:lpstr>Open Sans</vt:lpstr>
      <vt:lpstr>Themaub</vt:lpstr>
      <vt:lpstr>Architecture Studio by Slidesgo</vt:lpstr>
      <vt:lpstr>2_Architecture Studio by Slidesgo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Suzan Daamen</dc:creator>
  <cp:lastModifiedBy>Suzan Daamen</cp:lastModifiedBy>
  <cp:revision>85</cp:revision>
  <cp:lastPrinted>2022-09-07T11:06:00Z</cp:lastPrinted>
  <dcterms:created xsi:type="dcterms:W3CDTF">2017-10-23T13:37:07Z</dcterms:created>
  <dcterms:modified xsi:type="dcterms:W3CDTF">2023-07-24T13:43:32Z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0x010100809C23FFD972054C9EFF6C3D3787DFFD</vt:lpwstr>
  </property>
</Properties>
</file>