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9" r:id="rId3"/>
  </p:sldMasterIdLst>
  <p:sldIdLst>
    <p:sldId id="256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68C5F-82C3-4F6B-B09F-157B240C2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4ECC4C-B65B-4338-98DD-EB1559E94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0BC4CA-FAFC-4FF4-99C4-95206BD6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9AEE01-3E0C-4E4B-BA2E-5CB9138C46D4}" type="datetime1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DA4E5F-DD1B-403F-BE9C-4EC5055C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0779C2-74A8-42F6-A98A-857980DB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14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9939C-9F1B-4FF5-9694-CAD4FE87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2E558F0-BE4E-4357-AE5C-8B0A5BB36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C8E64A-24CB-4E41-BA26-4D8D04F061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1F5ED7-859A-4D00-83C7-D95C9BBB8E45}" type="datetime1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ADA595-5CAA-4ACD-B7A8-BFB70B5CA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EFCF0A-491B-4835-B8A0-1CAF0237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18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D892DB4-9B1C-4514-935B-7A8B4208A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CED6B7-B34B-4A59-8D8D-A154D375B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44507A-481D-445C-AFD1-8274F35ECD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25444-40C1-43EC-8175-4A6A1879EBA2}" type="datetime1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44656E-7026-4CC6-AC79-5F0CB59B4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0226A4-536F-42B5-A215-574CF3209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958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1153600" y="3742733"/>
            <a:ext cx="2424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2"/>
          </p:nvPr>
        </p:nvSpPr>
        <p:spPr>
          <a:xfrm>
            <a:off x="4893156" y="3742733"/>
            <a:ext cx="2424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ctrTitle"/>
          </p:nvPr>
        </p:nvSpPr>
        <p:spPr>
          <a:xfrm>
            <a:off x="628623" y="3392715"/>
            <a:ext cx="3492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latin typeface="Abadi Extra Light" panose="020B0204020104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9pPr>
          </a:lstStyle>
          <a:p>
            <a:r>
              <a:rPr lang="nl-NL"/>
              <a:t>Klik om stijl te bewerken</a:t>
            </a:r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ctrTitle" idx="3"/>
          </p:nvPr>
        </p:nvSpPr>
        <p:spPr>
          <a:xfrm>
            <a:off x="4358956" y="3392715"/>
            <a:ext cx="3492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latin typeface="Abadi Extra Light" panose="020B0204020104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9pPr>
          </a:lstStyle>
          <a:p>
            <a:r>
              <a:rPr lang="nl-NL"/>
              <a:t>Klik om stijl te bewerken</a:t>
            </a:r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ubTitle" idx="4"/>
          </p:nvPr>
        </p:nvSpPr>
        <p:spPr>
          <a:xfrm>
            <a:off x="8614333" y="3742733"/>
            <a:ext cx="2424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ctrTitle" idx="5"/>
          </p:nvPr>
        </p:nvSpPr>
        <p:spPr>
          <a:xfrm>
            <a:off x="8089289" y="3392715"/>
            <a:ext cx="3492400" cy="513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latin typeface="Abadi Extra Light" panose="020B0204020104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9pPr>
          </a:lstStyle>
          <a:p>
            <a:r>
              <a:rPr lang="nl-NL"/>
              <a:t>Klik om stijl te bewerken</a:t>
            </a:r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ctrTitle" idx="6"/>
          </p:nvPr>
        </p:nvSpPr>
        <p:spPr>
          <a:xfrm>
            <a:off x="813969" y="495660"/>
            <a:ext cx="3411200" cy="12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933">
                <a:latin typeface="Abadi Extra Light" panose="020B0204020104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nl-NL"/>
              <a:t>Klik om stijl te bewerken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54060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ctrTitle"/>
          </p:nvPr>
        </p:nvSpPr>
        <p:spPr>
          <a:xfrm>
            <a:off x="2330067" y="1700305"/>
            <a:ext cx="3018000" cy="596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latin typeface="Abadi Extra Light" panose="020B0204020104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9pPr>
          </a:lstStyle>
          <a:p>
            <a:r>
              <a:rPr lang="nl-NL"/>
              <a:t>Klik om stijl te bewerken</a:t>
            </a:r>
            <a:endParaRPr dirty="0"/>
          </a:p>
        </p:txBody>
      </p:sp>
      <p:sp>
        <p:nvSpPr>
          <p:cNvPr id="113" name="Google Shape;113;p19"/>
          <p:cNvSpPr txBox="1">
            <a:spLocks noGrp="1"/>
          </p:cNvSpPr>
          <p:nvPr>
            <p:ph type="subTitle" idx="1"/>
          </p:nvPr>
        </p:nvSpPr>
        <p:spPr>
          <a:xfrm>
            <a:off x="1927897" y="2148400"/>
            <a:ext cx="3411200" cy="10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ctrTitle" idx="2"/>
          </p:nvPr>
        </p:nvSpPr>
        <p:spPr>
          <a:xfrm>
            <a:off x="813969" y="495660"/>
            <a:ext cx="3411200" cy="12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933">
                <a:latin typeface="Abadi Extra Light" panose="020B0204020104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2400">
                <a:solidFill>
                  <a:srgbClr val="434343"/>
                </a:solidFill>
              </a:defRPr>
            </a:lvl9pPr>
          </a:lstStyle>
          <a:p>
            <a:r>
              <a:rPr lang="nl-NL"/>
              <a:t>Klik om stijl te bewerken</a:t>
            </a:r>
            <a:endParaRPr dirty="0"/>
          </a:p>
        </p:txBody>
      </p:sp>
      <p:sp>
        <p:nvSpPr>
          <p:cNvPr id="115" name="Google Shape;115;p19"/>
          <p:cNvSpPr txBox="1">
            <a:spLocks noGrp="1"/>
          </p:cNvSpPr>
          <p:nvPr>
            <p:ph type="ctrTitle" idx="3"/>
          </p:nvPr>
        </p:nvSpPr>
        <p:spPr>
          <a:xfrm>
            <a:off x="2330077" y="3534088"/>
            <a:ext cx="30180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latin typeface="Abadi Extra Light" panose="020B0204020104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 b="0">
                <a:solidFill>
                  <a:srgbClr val="000000"/>
                </a:solidFill>
              </a:defRPr>
            </a:lvl9pPr>
          </a:lstStyle>
          <a:p>
            <a:r>
              <a:rPr lang="nl-NL"/>
              <a:t>Klik om stijl te bewerken</a:t>
            </a:r>
            <a:endParaRPr dirty="0"/>
          </a:p>
        </p:txBody>
      </p:sp>
      <p:sp>
        <p:nvSpPr>
          <p:cNvPr id="116" name="Google Shape;116;p19"/>
          <p:cNvSpPr txBox="1">
            <a:spLocks noGrp="1"/>
          </p:cNvSpPr>
          <p:nvPr>
            <p:ph type="subTitle" idx="4"/>
          </p:nvPr>
        </p:nvSpPr>
        <p:spPr>
          <a:xfrm>
            <a:off x="2164793" y="4244975"/>
            <a:ext cx="3174400" cy="10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600">
                <a:solidFill>
                  <a:schemeClr val="dk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94861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3440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ctrTitle"/>
          </p:nvPr>
        </p:nvSpPr>
        <p:spPr>
          <a:xfrm>
            <a:off x="818771" y="2097732"/>
            <a:ext cx="51564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Abadi Extra Light" panose="020B0204020104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2133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1"/>
          </p:nvPr>
        </p:nvSpPr>
        <p:spPr>
          <a:xfrm>
            <a:off x="818767" y="3085633"/>
            <a:ext cx="4260400" cy="23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/>
          <p:nvPr/>
        </p:nvSpPr>
        <p:spPr>
          <a:xfrm flipH="1">
            <a:off x="5762000" y="3240800"/>
            <a:ext cx="6430000" cy="3682800"/>
          </a:xfrm>
          <a:prstGeom prst="snip1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960503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663471" y="3702893"/>
            <a:ext cx="5243600" cy="27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  <a:latin typeface="Abadi Extra Light" panose="020B02040201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9315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latin typeface="Abadi Extra Light" panose="020B02040201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7453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0191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3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C05AA-F068-4054-BD2F-5243E8BEF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8F8C81-DF5A-4123-8665-5804A83DF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9790F8-4661-4AD8-A68C-C18A4772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5FE6A-72E2-4259-8FC3-987764E64F51}" type="datetime1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417405-6BAA-4E39-BA8A-D9277A688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B404A0-87E8-4845-A9C4-0CA22EC6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777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2343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945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6587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663471" y="3702893"/>
            <a:ext cx="5243600" cy="277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  <a:latin typeface="Abadi Extra Light" panose="020B02040201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80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1225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latin typeface="Abadi Extra Light" panose="020B0204020104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4386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 dirty="0"/>
          </a:p>
        </p:txBody>
      </p:sp>
      <p:sp>
        <p:nvSpPr>
          <p:cNvPr id="134" name="Google Shape;134;p24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4127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63773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>
                <a:latin typeface="Abadi Extra Light" panose="020B0204020104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dirty="0"/>
              <a:t>xx%</a:t>
            </a:r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4653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901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2014F-B7B7-41CD-9F55-0D60C5192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2201AA-8F4F-4F86-9503-2A9AFB43E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2C3F96-E589-4CEC-944D-C29C74A9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DFC3-2F44-4BDA-81FA-086F7845436C}" type="datetimeFigureOut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809C2-3504-42CF-86C2-E67BCE43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432245-592E-4DEE-AE3A-9AA92BFF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EBB1-E6A1-4E74-AF45-76B5E3C2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106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C1D6A-E538-4D0C-B396-0FC96BCB3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C08A44-C991-4822-9C74-7CF2F95CF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F6B412-1B88-4BE7-89AC-FE66FFF4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1E51A-2A18-45B0-8D1A-C14DA6ADE030}" type="datetime1">
              <a:rPr lang="nl-NL" smtClean="0"/>
              <a:t>03-04-2024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7EBB4B-3037-43D6-9F1A-8080EF659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E8183E-28B2-48FB-8517-C7C8F5C9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18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2030DA-1989-4B64-8CB2-1CA56303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622425-E4BD-436E-BEB4-426E7A831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A9E706-9AFA-48E5-A7D3-59F169E55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27E0BA-900F-4D60-B80F-FD4F78476B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877CF7-2E80-4300-B208-96204C1A157D}" type="datetime1">
              <a:rPr lang="nl-NL" smtClean="0"/>
              <a:t>03-04-2024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FC35AB-1F63-4494-8C26-387E6B47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26FC3D-6F90-4A8D-80FB-42996425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94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36854-DB40-49FE-B0E4-AAD0037F6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FD1CA4-E99B-4255-A9AB-918342FBA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C642084-3480-4288-816C-DE0ECCE11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9CD67E5-A794-4691-B237-B9A5845DF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DD57167-80AB-4DDC-BE5E-4D8C2827F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8D66B86-36CD-4CD6-85F0-5DA5159D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E41CBF-7438-4D32-B076-89B7435C8FEE}" type="datetime1">
              <a:rPr lang="nl-NL" smtClean="0"/>
              <a:t>03-04-2024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6F70238-5108-4FC3-93D0-7D79B9FB8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77A82CD-0ACE-4793-99D5-5B115FE2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60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22B9F-68A5-4699-B3CA-4C462C9F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50E58F0-65C3-468A-BCA8-059CB1FD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0E8D3F-4D3E-4D76-AD03-858A09A29888}" type="datetime1">
              <a:rPr lang="nl-NL" smtClean="0"/>
              <a:t>03-04-2024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B8329AC-25F3-47ED-9100-4581F1DE9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3F5430-F40C-44B3-A860-63397230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97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BF77A8-C8C9-4E77-BD1C-222461069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307373-203B-4B49-8805-A31BE90E1B63}" type="datetime1">
              <a:rPr lang="nl-NL" smtClean="0"/>
              <a:t>03-04-2024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D9CF40C-4944-4263-B741-6A7DDB38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0975E0F-4A2E-4E1C-98F0-E5398EE3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54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1225C-20C3-4014-881F-685A4A81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72954F-D328-4FAB-8AF0-0A95FE22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F411C50-C646-43F7-AFE4-07BA17B9C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753BCE-1E7D-474E-B0CC-8221D66DB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A53AD7-7A10-40C4-B3FA-41D4276714DD}" type="datetime1">
              <a:rPr lang="nl-NL" smtClean="0"/>
              <a:t>03-04-2024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2CA6FA-DA3D-4633-9F36-2FF14E68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7DEB67-4DAD-4C5F-83BB-AF1CC547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24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3A1A9-7E25-460F-AAFA-94D9F7A7D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6D7079-AC1D-429B-ABAB-7645081AA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E8AA7E-DD7A-43C1-8C66-506374A7E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7BECEC-8A89-4FAE-BDD7-BE583CF5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0294ED-0332-4A9B-A3D8-024D055FC31C}" type="datetime1">
              <a:rPr lang="nl-NL" smtClean="0"/>
              <a:t>03-04-2024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E023BC-85B6-4C44-8022-836D7AE2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3891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l-NL"/>
              <a:t>Copyright Uitvoeringsbrigade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3EC570-E830-4E26-B1E0-AE117022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7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C886AEB-8BF6-4381-98A6-836BADFDD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Kop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6A471B-95D4-4FDA-B9D1-D3493D632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EAD201-7F37-4E53-A040-6A6763EB7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3FC2-BA69-41EA-BB8B-1CB36829C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4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17" r:id="rId12"/>
    <p:sldLayoutId id="2147483718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ormaDJRTex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DA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ormaDJRTex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A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ormaDJRTex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A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ormaDJRTex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A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ormaDJRTex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A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ormaDJRTex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923221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badi Extra Light" panose="020B0204020104020204" pitchFamily="34" charset="0"/>
          <a:ea typeface="Abadi Extra Light" panose="020B0204020104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bel"/>
              <a:buNone/>
              <a:defRPr sz="2800" b="1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617989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2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704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badi Extra Light" panose="020B0204020104020204" pitchFamily="34" charset="0"/>
          <a:ea typeface="Abadi Extra Light" panose="020B0204020104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2DCA95F9-755A-BEF4-9A75-D4C2EFD79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815" y="2233883"/>
            <a:ext cx="1642319" cy="189115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C4C7575-844F-8FAF-C284-FEE6B45829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06" y="1499825"/>
            <a:ext cx="1642319" cy="1891155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514B37D-B8E0-B8C0-913E-73E511E70D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29" y="2564046"/>
            <a:ext cx="1642319" cy="1891155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956F9ACC-A502-7C31-49BE-C11904F0D4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489" y="4455201"/>
            <a:ext cx="2264410" cy="2264410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90CE0009-558D-2175-4CDB-4EDC5C5B5A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684" y="138389"/>
            <a:ext cx="2264410" cy="226441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F45E221D-FC4D-CE81-B7FF-C23C3AE899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542" y="337458"/>
            <a:ext cx="1642319" cy="2065341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5593635D-C073-8846-ED6B-28A4B5127C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798" y="2278380"/>
            <a:ext cx="1642319" cy="1891155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06EB2423-B69C-E28E-ED96-A21AA80EB13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219" y="4529965"/>
            <a:ext cx="1642319" cy="1891155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82BEF54F-C52C-EFC2-D02E-78C82713217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859" y="4769736"/>
            <a:ext cx="1642319" cy="1891155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85F5A1F8-1367-7F0B-9DDD-B3084A555FE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58" y="672702"/>
            <a:ext cx="1642319" cy="2065341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5AC03B4E-C6FB-C2EB-B105-BA58C760BF0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754" y="2278380"/>
            <a:ext cx="1642319" cy="2065341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321473B0-4F47-4EBC-4452-FCBDB12A693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57" y="337458"/>
            <a:ext cx="1642319" cy="1940922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724FC2AA-1163-7E1F-6622-C2AACC96B64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681" y="4043917"/>
            <a:ext cx="1642319" cy="1891155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A8553B66-2489-5184-D3DF-06B5DFD6EE4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539" y="4782178"/>
            <a:ext cx="1642319" cy="1866272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DB0E5608-C852-CE71-1CBC-4C17BD631A5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59" y="4006850"/>
            <a:ext cx="1642319" cy="186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233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a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ub" id="{FAF7217E-8776-4D40-8546-5AFDEBF36548}" vid="{C5628F64-DF13-E64E-8532-BA495C6298D2}"/>
    </a:ext>
  </a:extLst>
</a:theme>
</file>

<file path=ppt/theme/theme2.xml><?xml version="1.0" encoding="utf-8"?>
<a:theme xmlns:a="http://schemas.openxmlformats.org/drawingml/2006/main" name="Architecture Studio by Slidesgo">
  <a:themeElements>
    <a:clrScheme name="Simple Light">
      <a:dk1>
        <a:srgbClr val="2E1B11"/>
      </a:dk1>
      <a:lt1>
        <a:srgbClr val="F4F4F4"/>
      </a:lt1>
      <a:dk2>
        <a:srgbClr val="595959"/>
      </a:dk2>
      <a:lt2>
        <a:srgbClr val="EEEEEE"/>
      </a:lt2>
      <a:accent1>
        <a:srgbClr val="B3A29A"/>
      </a:accent1>
      <a:accent2>
        <a:srgbClr val="EAE5E1"/>
      </a:accent2>
      <a:accent3>
        <a:srgbClr val="B3A29A"/>
      </a:accent3>
      <a:accent4>
        <a:srgbClr val="E6CEBC"/>
      </a:accent4>
      <a:accent5>
        <a:srgbClr val="AA9185"/>
      </a:accent5>
      <a:accent6>
        <a:srgbClr val="834D31"/>
      </a:accent6>
      <a:hlink>
        <a:srgbClr val="772E08"/>
      </a:hlink>
      <a:folHlink>
        <a:srgbClr val="0097A7"/>
      </a:folHlink>
    </a:clrScheme>
    <a:fontScheme name="Aangepast 1">
      <a:majorFont>
        <a:latin typeface="Abadi Extra Light"/>
        <a:ea typeface=""/>
        <a:cs typeface=""/>
      </a:majorFont>
      <a:minorFont>
        <a:latin typeface="Abadi Extr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rchitecture Studio by Slidesgo">
  <a:themeElements>
    <a:clrScheme name="Simple Light">
      <a:dk1>
        <a:srgbClr val="2E1B11"/>
      </a:dk1>
      <a:lt1>
        <a:srgbClr val="F4F4F4"/>
      </a:lt1>
      <a:dk2>
        <a:srgbClr val="595959"/>
      </a:dk2>
      <a:lt2>
        <a:srgbClr val="EEEEEE"/>
      </a:lt2>
      <a:accent1>
        <a:srgbClr val="B3A29A"/>
      </a:accent1>
      <a:accent2>
        <a:srgbClr val="EAE5E1"/>
      </a:accent2>
      <a:accent3>
        <a:srgbClr val="B3A29A"/>
      </a:accent3>
      <a:accent4>
        <a:srgbClr val="E6CEBC"/>
      </a:accent4>
      <a:accent5>
        <a:srgbClr val="AA9185"/>
      </a:accent5>
      <a:accent6>
        <a:srgbClr val="834D31"/>
      </a:accent6>
      <a:hlink>
        <a:srgbClr val="772E08"/>
      </a:hlink>
      <a:folHlink>
        <a:srgbClr val="0097A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Themaub</Template>
  <TotalTime>2</TotalTime>
  <Words>0</Words>
  <Application>Microsoft Macintosh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</vt:i4>
      </vt:variant>
    </vt:vector>
  </HeadingPairs>
  <TitlesOfParts>
    <vt:vector size="10" baseType="lpstr">
      <vt:lpstr>Abadi Extra Light</vt:lpstr>
      <vt:lpstr>Abel</vt:lpstr>
      <vt:lpstr>Arial</vt:lpstr>
      <vt:lpstr>Calibri</vt:lpstr>
      <vt:lpstr>FormaDJRText</vt:lpstr>
      <vt:lpstr>Open Sans</vt:lpstr>
      <vt:lpstr>Themaub</vt:lpstr>
      <vt:lpstr>Architecture Studio by Slidesgo</vt:lpstr>
      <vt:lpstr>2_Architecture Studio by Slidesgo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Suzan Daamen</dc:creator>
  <cp:lastModifiedBy>Suzan Daamen</cp:lastModifiedBy>
  <cp:revision>1</cp:revision>
  <dcterms:created xsi:type="dcterms:W3CDTF">2024-04-03T12:34:17Z</dcterms:created>
  <dcterms:modified xsi:type="dcterms:W3CDTF">2024-04-03T12:36:23Z</dcterms:modified>
</cp:coreProperties>
</file>