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9" r:id="rId3"/>
  </p:sldMasterIdLst>
  <p:sldIdLst>
    <p:sldId id="256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>
      <p:cViewPr varScale="1">
        <p:scale>
          <a:sx n="125" d="100"/>
          <a:sy n="125" d="100"/>
        </p:scale>
        <p:origin x="5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68C5F-82C3-4F6B-B09F-157B240C2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44ECC4C-B65B-4338-98DD-EB1559E94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0BC4CA-FAFC-4FF4-99C4-95206BD642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9AEE01-3E0C-4E4B-BA2E-5CB9138C46D4}" type="datetime1">
              <a:rPr lang="nl-NL" smtClean="0"/>
              <a:t>03-04-2024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DA4E5F-DD1B-403F-BE9C-4EC5055C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3891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Copyright Uitvoeringsbrigade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0779C2-74A8-42F6-A98A-857980DB8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173FC2-BA69-41EA-BB8B-1CB36829C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514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C9939C-9F1B-4FF5-9694-CAD4FE87B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2E558F0-BE4E-4357-AE5C-8B0A5BB36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C8E64A-24CB-4E41-BA26-4D8D04F061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1F5ED7-859A-4D00-83C7-D95C9BBB8E45}" type="datetime1">
              <a:rPr lang="nl-NL" smtClean="0"/>
              <a:t>03-04-2024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ADA595-5CAA-4ACD-B7A8-BFB70B5CA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3891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Copyright Uitvoeringsbrigade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EFCF0A-491B-4835-B8A0-1CAF0237F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173FC2-BA69-41EA-BB8B-1CB36829C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318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D892DB4-9B1C-4514-935B-7A8B4208A1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FCED6B7-B34B-4A59-8D8D-A154D375B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44507A-481D-445C-AFD1-8274F35ECD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25444-40C1-43EC-8175-4A6A1879EBA2}" type="datetime1">
              <a:rPr lang="nl-NL" smtClean="0"/>
              <a:t>03-04-2024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44656E-7026-4CC6-AC79-5F0CB59B4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3891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Copyright Uitvoeringsbrigade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0226A4-536F-42B5-A215-574CF3209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173FC2-BA69-41EA-BB8B-1CB36829C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8958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1153600" y="3742733"/>
            <a:ext cx="24240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ubTitle" idx="2"/>
          </p:nvPr>
        </p:nvSpPr>
        <p:spPr>
          <a:xfrm>
            <a:off x="4893156" y="3742733"/>
            <a:ext cx="24240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ctrTitle"/>
          </p:nvPr>
        </p:nvSpPr>
        <p:spPr>
          <a:xfrm>
            <a:off x="628623" y="3392715"/>
            <a:ext cx="3492400" cy="51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latin typeface="Abadi Extra Light" panose="020B0204020104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9pPr>
          </a:lstStyle>
          <a:p>
            <a:r>
              <a:rPr lang="nl-NL"/>
              <a:t>Klik om stijl te bewerken</a:t>
            </a:r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ctrTitle" idx="3"/>
          </p:nvPr>
        </p:nvSpPr>
        <p:spPr>
          <a:xfrm>
            <a:off x="4358956" y="3392715"/>
            <a:ext cx="3492400" cy="51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latin typeface="Abadi Extra Light" panose="020B0204020104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9pPr>
          </a:lstStyle>
          <a:p>
            <a:r>
              <a:rPr lang="nl-NL"/>
              <a:t>Klik om stijl te bewerken</a:t>
            </a:r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ubTitle" idx="4"/>
          </p:nvPr>
        </p:nvSpPr>
        <p:spPr>
          <a:xfrm>
            <a:off x="8614333" y="3742733"/>
            <a:ext cx="24240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ctrTitle" idx="5"/>
          </p:nvPr>
        </p:nvSpPr>
        <p:spPr>
          <a:xfrm>
            <a:off x="8089289" y="3392715"/>
            <a:ext cx="3492400" cy="51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latin typeface="Abadi Extra Light" panose="020B0204020104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9pPr>
          </a:lstStyle>
          <a:p>
            <a:r>
              <a:rPr lang="nl-NL"/>
              <a:t>Klik om stijl te bewerken</a:t>
            </a:r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ctrTitle" idx="6"/>
          </p:nvPr>
        </p:nvSpPr>
        <p:spPr>
          <a:xfrm>
            <a:off x="813969" y="495660"/>
            <a:ext cx="3411200" cy="12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933">
                <a:latin typeface="Abadi Extra Light" panose="020B0204020104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9pPr>
          </a:lstStyle>
          <a:p>
            <a:r>
              <a:rPr lang="nl-NL"/>
              <a:t>Klik om stijl te bewerken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54060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>
            <a:spLocks noGrp="1"/>
          </p:cNvSpPr>
          <p:nvPr>
            <p:ph type="ctrTitle"/>
          </p:nvPr>
        </p:nvSpPr>
        <p:spPr>
          <a:xfrm>
            <a:off x="2330067" y="1700305"/>
            <a:ext cx="3018000" cy="596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latin typeface="Abadi Extra Light" panose="020B0204020104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9pPr>
          </a:lstStyle>
          <a:p>
            <a:r>
              <a:rPr lang="nl-NL"/>
              <a:t>Klik om stijl te bewerken</a:t>
            </a:r>
            <a:endParaRPr dirty="0"/>
          </a:p>
        </p:txBody>
      </p:sp>
      <p:sp>
        <p:nvSpPr>
          <p:cNvPr id="113" name="Google Shape;113;p19"/>
          <p:cNvSpPr txBox="1">
            <a:spLocks noGrp="1"/>
          </p:cNvSpPr>
          <p:nvPr>
            <p:ph type="subTitle" idx="1"/>
          </p:nvPr>
        </p:nvSpPr>
        <p:spPr>
          <a:xfrm>
            <a:off x="1927897" y="2148400"/>
            <a:ext cx="3411200" cy="10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600">
                <a:solidFill>
                  <a:schemeClr val="dk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ctrTitle" idx="2"/>
          </p:nvPr>
        </p:nvSpPr>
        <p:spPr>
          <a:xfrm>
            <a:off x="813969" y="495660"/>
            <a:ext cx="3411200" cy="12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933">
                <a:latin typeface="Abadi Extra Light" panose="020B0204020104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9pPr>
          </a:lstStyle>
          <a:p>
            <a:r>
              <a:rPr lang="nl-NL"/>
              <a:t>Klik om stijl te bewerken</a:t>
            </a:r>
            <a:endParaRPr dirty="0"/>
          </a:p>
        </p:txBody>
      </p:sp>
      <p:sp>
        <p:nvSpPr>
          <p:cNvPr id="115" name="Google Shape;115;p19"/>
          <p:cNvSpPr txBox="1">
            <a:spLocks noGrp="1"/>
          </p:cNvSpPr>
          <p:nvPr>
            <p:ph type="ctrTitle" idx="3"/>
          </p:nvPr>
        </p:nvSpPr>
        <p:spPr>
          <a:xfrm>
            <a:off x="2330077" y="3534088"/>
            <a:ext cx="30180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latin typeface="Abadi Extra Light" panose="020B0204020104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9pPr>
          </a:lstStyle>
          <a:p>
            <a:r>
              <a:rPr lang="nl-NL"/>
              <a:t>Klik om stijl te bewerken</a:t>
            </a:r>
            <a:endParaRPr dirty="0"/>
          </a:p>
        </p:txBody>
      </p:sp>
      <p:sp>
        <p:nvSpPr>
          <p:cNvPr id="116" name="Google Shape;116;p19"/>
          <p:cNvSpPr txBox="1">
            <a:spLocks noGrp="1"/>
          </p:cNvSpPr>
          <p:nvPr>
            <p:ph type="subTitle" idx="4"/>
          </p:nvPr>
        </p:nvSpPr>
        <p:spPr>
          <a:xfrm>
            <a:off x="2164793" y="4244975"/>
            <a:ext cx="3174400" cy="10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600">
                <a:solidFill>
                  <a:schemeClr val="dk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94861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latin typeface="Abadi Extra Light" panose="020B0204020104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3440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ctrTitle"/>
          </p:nvPr>
        </p:nvSpPr>
        <p:spPr>
          <a:xfrm>
            <a:off x="818771" y="2097732"/>
            <a:ext cx="51564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badi Extra Light" panose="020B0204020104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ubTitle" idx="1"/>
          </p:nvPr>
        </p:nvSpPr>
        <p:spPr>
          <a:xfrm>
            <a:off x="818767" y="3085633"/>
            <a:ext cx="4260400" cy="237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/>
          <p:nvPr/>
        </p:nvSpPr>
        <p:spPr>
          <a:xfrm flipH="1">
            <a:off x="5762000" y="3240800"/>
            <a:ext cx="6430000" cy="3682800"/>
          </a:xfrm>
          <a:prstGeom prst="snip1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960503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663471" y="3702893"/>
            <a:ext cx="5243600" cy="277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  <a:latin typeface="Abadi Extra Light" panose="020B0204020104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9315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latin typeface="Abadi Extra Light" panose="020B0204020104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7453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>
                <a:latin typeface="Abadi Extra Light" panose="020B0204020104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134" name="Google Shape;134;p24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135" name="Google Shape;135;p24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0191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3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6C05AA-F068-4054-BD2F-5243E8BEF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8F8C81-DF5A-4123-8665-5804A83DF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9790F8-4661-4AD8-A68C-C18A477261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5FE6A-72E2-4259-8FC3-987764E64F51}" type="datetime1">
              <a:rPr lang="nl-NL" smtClean="0"/>
              <a:t>03-04-2024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417405-6BAA-4E39-BA8A-D9277A688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3891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Copyright Uitvoeringsbrigade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B404A0-87E8-4845-A9C4-0CA22EC6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173FC2-BA69-41EA-BB8B-1CB36829C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777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>
                <a:latin typeface="Abadi Extra Light" panose="020B0204020104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40" name="Google Shape;140;p26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23430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5945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latin typeface="Abadi Extra Light" panose="020B0204020104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365872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663471" y="3702893"/>
            <a:ext cx="5243600" cy="277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  <a:latin typeface="Abadi Extra Light" panose="020B0204020104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12251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latin typeface="Abadi Extra Light" panose="020B0204020104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43867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>
                <a:latin typeface="Abadi Extra Light" panose="020B0204020104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 dirty="0"/>
          </a:p>
        </p:txBody>
      </p:sp>
      <p:sp>
        <p:nvSpPr>
          <p:cNvPr id="134" name="Google Shape;134;p24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135" name="Google Shape;135;p24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41270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263773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>
                <a:latin typeface="Abadi Extra Light" panose="020B0204020104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rPr dirty="0"/>
              <a:t>xx%</a:t>
            </a:r>
          </a:p>
        </p:txBody>
      </p:sp>
      <p:sp>
        <p:nvSpPr>
          <p:cNvPr id="140" name="Google Shape;140;p26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46536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89010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22014F-B7B7-41CD-9F55-0D60C5192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2201AA-8F4F-4F86-9503-2A9AFB43E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2C3F96-E589-4CEC-944D-C29C74A9B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DFC3-2F44-4BDA-81FA-086F7845436C}" type="datetimeFigureOut">
              <a:rPr lang="nl-NL" smtClean="0"/>
              <a:t>03-04-2024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4809C2-3504-42CF-86C2-E67BCE43D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F432245-592E-4DEE-AE3A-9AA92BFF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EBB1-E6A1-4E74-AF45-76B5E3C22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106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FC1D6A-E538-4D0C-B396-0FC96BCB3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9C08A44-C991-4822-9C74-7CF2F95CF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FF6B412-1B88-4BE7-89AC-FE66FFF4D3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1E51A-2A18-45B0-8D1A-C14DA6ADE030}" type="datetime1">
              <a:rPr lang="nl-NL" smtClean="0"/>
              <a:t>03-04-2024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7EBB4B-3037-43D6-9F1A-8080EF659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3891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Copyright Uitvoeringsbrigade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E8183E-28B2-48FB-8517-C7C8F5C91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173FC2-BA69-41EA-BB8B-1CB36829C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718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2030DA-1989-4B64-8CB2-1CA563036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622425-E4BD-436E-BEB4-426E7A831F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0A9E706-9AFA-48E5-A7D3-59F169E55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27E0BA-900F-4D60-B80F-FD4F78476B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877CF7-2E80-4300-B208-96204C1A157D}" type="datetime1">
              <a:rPr lang="nl-NL" smtClean="0"/>
              <a:t>03-04-2024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FC35AB-1F63-4494-8C26-387E6B47D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3891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Copyright Uitvoeringsbrigade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D26FC3D-6F90-4A8D-80FB-42996425E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173FC2-BA69-41EA-BB8B-1CB36829C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942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A36854-DB40-49FE-B0E4-AAD0037F6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FD1CA4-E99B-4255-A9AB-918342FBA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C642084-3480-4288-816C-DE0ECCE11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9CD67E5-A794-4691-B237-B9A5845DF1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DD57167-80AB-4DDC-BE5E-4D8C2827FC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8D66B86-36CD-4CD6-85F0-5DA5159D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E41CBF-7438-4D32-B076-89B7435C8FEE}" type="datetime1">
              <a:rPr lang="nl-NL" smtClean="0"/>
              <a:t>03-04-2024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6F70238-5108-4FC3-93D0-7D79B9FB8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3891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Copyright Uitvoeringsbrigade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77A82CD-0ACE-4793-99D5-5B115FE21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173FC2-BA69-41EA-BB8B-1CB36829C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060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E22B9F-68A5-4699-B3CA-4C462C9F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50E58F0-65C3-468A-BCA8-059CB1FDA6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0E8D3F-4D3E-4D76-AD03-858A09A29888}" type="datetime1">
              <a:rPr lang="nl-NL" smtClean="0"/>
              <a:t>03-04-2024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B8329AC-25F3-47ED-9100-4581F1DE9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3891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Copyright Uitvoeringsbrigade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93F5430-F40C-44B3-A860-633972300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173FC2-BA69-41EA-BB8B-1CB36829C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297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1BF77A8-C8C9-4E77-BD1C-2224610697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307373-203B-4B49-8805-A31BE90E1B63}" type="datetime1">
              <a:rPr lang="nl-NL" smtClean="0"/>
              <a:t>03-04-2024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D9CF40C-4944-4263-B741-6A7DDB38B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3891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Copyright Uitvoeringsbrigade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0975E0F-4A2E-4E1C-98F0-E5398EE3F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173FC2-BA69-41EA-BB8B-1CB36829C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4548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41225C-20C3-4014-881F-685A4A81B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72954F-D328-4FAB-8AF0-0A95FE22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F411C50-C646-43F7-AFE4-07BA17B9C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6753BCE-1E7D-474E-B0CC-8221D66DBE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A53AD7-7A10-40C4-B3FA-41D4276714DD}" type="datetime1">
              <a:rPr lang="nl-NL" smtClean="0"/>
              <a:t>03-04-2024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2CA6FA-DA3D-4633-9F36-2FF14E680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3891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Copyright Uitvoeringsbrigade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7DEB67-4DAD-4C5F-83BB-AF1CC5477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173FC2-BA69-41EA-BB8B-1CB36829C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624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13A1A9-7E25-460F-AAFA-94D9F7A7D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6D7079-AC1D-429B-ABAB-7645081AA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4E8AA7E-DD7A-43C1-8C66-506374A7E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77BECEC-8A89-4FAE-BDD7-BE583CF593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0294ED-0332-4A9B-A3D8-024D055FC31C}" type="datetime1">
              <a:rPr lang="nl-NL" smtClean="0"/>
              <a:t>03-04-2024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2E023BC-85B6-4C44-8022-836D7AE24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3891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Copyright Uitvoeringsbrigade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F3EC570-E830-4E26-B1E0-AE117022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173FC2-BA69-41EA-BB8B-1CB36829C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678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C886AEB-8BF6-4381-98A6-836BADFDD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Kop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C6A471B-95D4-4FDA-B9D1-D3493D632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EAD201-7F37-4E53-A040-6A6763EB7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73FC2-BA69-41EA-BB8B-1CB36829C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4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17" r:id="rId12"/>
    <p:sldLayoutId id="2147483718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FormaDJRTex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DA00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FormaDJRTex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A00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FormaDJRTex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A00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FormaDJRTex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A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ormaDJRTex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A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ormaDJRTex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923221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badi Extra Light" panose="020B0204020104020204" pitchFamily="34" charset="0"/>
          <a:ea typeface="Abadi Extra Light" panose="020B020402010402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0617989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0" r:id="rId1"/>
    <p:sldLayoutId id="2147483692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704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badi Extra Light" panose="020B0204020104020204" pitchFamily="34" charset="0"/>
          <a:ea typeface="Abadi Extra Light" panose="020B020402010402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734FE0A6-E8AF-4A84-0E1C-0062E7A0D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370" y="1110891"/>
            <a:ext cx="8147259" cy="463621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092135C0-6C61-2555-9484-9D764CC6AD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995420" y="4954508"/>
            <a:ext cx="393700" cy="539750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462347CF-7D7C-907D-5799-CB7864E874A2}"/>
              </a:ext>
            </a:extLst>
          </p:cNvPr>
          <p:cNvSpPr txBox="1"/>
          <p:nvPr/>
        </p:nvSpPr>
        <p:spPr>
          <a:xfrm>
            <a:off x="3608069" y="5648960"/>
            <a:ext cx="116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>
                <a:latin typeface="+mj-lt"/>
              </a:rPr>
              <a:t>Vul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dit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blokje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met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info</a:t>
            </a:r>
            <a:r>
              <a:rPr lang="de-DE" sz="1400" dirty="0">
                <a:latin typeface="+mj-lt"/>
              </a:rPr>
              <a:t> (ca. 40 </a:t>
            </a:r>
            <a:r>
              <a:rPr lang="de-DE" sz="1400" dirty="0" err="1">
                <a:latin typeface="+mj-lt"/>
              </a:rPr>
              <a:t>woorden</a:t>
            </a:r>
            <a:r>
              <a:rPr lang="de-DE" sz="1400" dirty="0">
                <a:latin typeface="+mj-lt"/>
              </a:rPr>
              <a:t>)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82B5D2D-F5BC-9BF8-8B9C-B7CD7C5D44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0630" y="4348480"/>
            <a:ext cx="393700" cy="539750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7D9D9A4C-09F6-26EF-831E-B6B8E0AA0CA8}"/>
              </a:ext>
            </a:extLst>
          </p:cNvPr>
          <p:cNvSpPr txBox="1"/>
          <p:nvPr/>
        </p:nvSpPr>
        <p:spPr>
          <a:xfrm>
            <a:off x="5173450" y="3469640"/>
            <a:ext cx="116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>
                <a:latin typeface="+mj-lt"/>
              </a:rPr>
              <a:t>Vul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dit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blokje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met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info</a:t>
            </a:r>
            <a:r>
              <a:rPr lang="de-DE" sz="1400" dirty="0">
                <a:latin typeface="+mj-lt"/>
              </a:rPr>
              <a:t> (ca. 40 </a:t>
            </a:r>
            <a:r>
              <a:rPr lang="de-DE" sz="1400" dirty="0" err="1">
                <a:latin typeface="+mj-lt"/>
              </a:rPr>
              <a:t>woorden</a:t>
            </a:r>
            <a:r>
              <a:rPr lang="de-DE" sz="1400" dirty="0">
                <a:latin typeface="+mj-lt"/>
              </a:rPr>
              <a:t>)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8E4FCE55-C055-206E-0A58-64CED58296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025" y="4954508"/>
            <a:ext cx="393700" cy="539750"/>
          </a:xfrm>
          <a:prstGeom prst="rect">
            <a:avLst/>
          </a:prstGeo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DC492898-9518-A4DE-E962-D4E1B2F0452F}"/>
              </a:ext>
            </a:extLst>
          </p:cNvPr>
          <p:cNvSpPr txBox="1"/>
          <p:nvPr/>
        </p:nvSpPr>
        <p:spPr>
          <a:xfrm>
            <a:off x="1973845" y="4075668"/>
            <a:ext cx="116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>
                <a:latin typeface="+mj-lt"/>
              </a:rPr>
              <a:t>Vul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dit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blokje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met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info</a:t>
            </a:r>
            <a:r>
              <a:rPr lang="de-DE" sz="1400" dirty="0">
                <a:latin typeface="+mj-lt"/>
              </a:rPr>
              <a:t> (ca. 40 </a:t>
            </a:r>
            <a:r>
              <a:rPr lang="de-DE" sz="1400" dirty="0" err="1">
                <a:latin typeface="+mj-lt"/>
              </a:rPr>
              <a:t>woorden</a:t>
            </a:r>
            <a:r>
              <a:rPr lang="de-DE" sz="1400" dirty="0">
                <a:latin typeface="+mj-lt"/>
              </a:rPr>
              <a:t>)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6D9F2649-8CDD-699B-D01F-ABD28727BC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9420" y="2382520"/>
            <a:ext cx="393700" cy="539750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AF8D5A79-4004-7519-A08F-7957D586C4CA}"/>
              </a:ext>
            </a:extLst>
          </p:cNvPr>
          <p:cNvSpPr txBox="1"/>
          <p:nvPr/>
        </p:nvSpPr>
        <p:spPr>
          <a:xfrm>
            <a:off x="6492240" y="1503680"/>
            <a:ext cx="116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>
                <a:latin typeface="+mj-lt"/>
              </a:rPr>
              <a:t>Vul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dit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blokje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met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info</a:t>
            </a:r>
            <a:r>
              <a:rPr lang="de-DE" sz="1400" dirty="0">
                <a:latin typeface="+mj-lt"/>
              </a:rPr>
              <a:t> (ca. 40 </a:t>
            </a:r>
            <a:r>
              <a:rPr lang="de-DE" sz="1400" dirty="0" err="1">
                <a:latin typeface="+mj-lt"/>
              </a:rPr>
              <a:t>woorden</a:t>
            </a:r>
            <a:r>
              <a:rPr lang="de-DE" sz="1400" dirty="0">
                <a:latin typeface="+mj-lt"/>
              </a:rPr>
              <a:t>)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AEEA0786-EC6C-F9DC-340D-FA7C88EB80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6952719" y="5159336"/>
            <a:ext cx="393700" cy="539750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8EB711A-7255-316F-C355-AA5C68F7449E}"/>
              </a:ext>
            </a:extLst>
          </p:cNvPr>
          <p:cNvSpPr txBox="1"/>
          <p:nvPr/>
        </p:nvSpPr>
        <p:spPr>
          <a:xfrm>
            <a:off x="7532209" y="5229463"/>
            <a:ext cx="116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>
                <a:latin typeface="+mj-lt"/>
              </a:rPr>
              <a:t>Vul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dit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blokje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met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info</a:t>
            </a:r>
            <a:r>
              <a:rPr lang="de-DE" sz="1400" dirty="0">
                <a:latin typeface="+mj-lt"/>
              </a:rPr>
              <a:t> (ca. 40 </a:t>
            </a:r>
            <a:r>
              <a:rPr lang="de-DE" sz="1400" dirty="0" err="1">
                <a:latin typeface="+mj-lt"/>
              </a:rPr>
              <a:t>woorden</a:t>
            </a:r>
            <a:r>
              <a:rPr lang="de-DE" sz="1400" dirty="0">
                <a:latin typeface="+mj-lt"/>
              </a:rPr>
              <a:t>)</a:t>
            </a: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0D88EA43-4D33-B42D-FB83-CBFB40F384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2374" y="2013188"/>
            <a:ext cx="393700" cy="539750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B9D60F21-4E00-B752-6217-971D4E2C6076}"/>
              </a:ext>
            </a:extLst>
          </p:cNvPr>
          <p:cNvSpPr txBox="1"/>
          <p:nvPr/>
        </p:nvSpPr>
        <p:spPr>
          <a:xfrm>
            <a:off x="9395194" y="1134348"/>
            <a:ext cx="116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>
                <a:latin typeface="+mj-lt"/>
              </a:rPr>
              <a:t>Vul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dit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blokje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met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info</a:t>
            </a:r>
            <a:r>
              <a:rPr lang="de-DE" sz="1400" dirty="0">
                <a:latin typeface="+mj-lt"/>
              </a:rPr>
              <a:t> (ca. 40 </a:t>
            </a:r>
            <a:r>
              <a:rPr lang="de-DE" sz="1400" dirty="0" err="1">
                <a:latin typeface="+mj-lt"/>
              </a:rPr>
              <a:t>woorden</a:t>
            </a:r>
            <a:r>
              <a:rPr lang="de-DE" sz="1400" dirty="0">
                <a:latin typeface="+mj-lt"/>
              </a:rPr>
              <a:t>)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10221462-F45F-9302-9357-312ACF244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312590" y="3609321"/>
            <a:ext cx="393700" cy="539750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5126A204-3FCA-8D60-7F8D-6A48B057FFFD}"/>
              </a:ext>
            </a:extLst>
          </p:cNvPr>
          <p:cNvSpPr txBox="1"/>
          <p:nvPr/>
        </p:nvSpPr>
        <p:spPr>
          <a:xfrm>
            <a:off x="8925239" y="4303773"/>
            <a:ext cx="116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>
                <a:latin typeface="+mj-lt"/>
              </a:rPr>
              <a:t>Vul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dit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blokje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met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info</a:t>
            </a:r>
            <a:r>
              <a:rPr lang="de-DE" sz="1400" dirty="0">
                <a:latin typeface="+mj-lt"/>
              </a:rPr>
              <a:t> (ca. 40 </a:t>
            </a:r>
            <a:r>
              <a:rPr lang="de-DE" sz="1400" dirty="0" err="1">
                <a:latin typeface="+mj-lt"/>
              </a:rPr>
              <a:t>woorden</a:t>
            </a:r>
            <a:r>
              <a:rPr lang="de-DE" sz="1400" dirty="0">
                <a:latin typeface="+mj-lt"/>
              </a:rPr>
              <a:t>)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ACA3371-43AC-EDF8-891F-8DB9B5291924}"/>
              </a:ext>
            </a:extLst>
          </p:cNvPr>
          <p:cNvSpPr txBox="1"/>
          <p:nvPr/>
        </p:nvSpPr>
        <p:spPr>
          <a:xfrm>
            <a:off x="8127519" y="587671"/>
            <a:ext cx="116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+mj-lt"/>
              </a:rPr>
              <a:t>Hoe </a:t>
            </a:r>
            <a:r>
              <a:rPr lang="de-DE" sz="1400" dirty="0" err="1">
                <a:latin typeface="+mj-lt"/>
              </a:rPr>
              <a:t>gaat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het</a:t>
            </a:r>
            <a:r>
              <a:rPr lang="de-DE" sz="1400" dirty="0">
                <a:latin typeface="+mj-lt"/>
              </a:rPr>
              <a:t> nu?</a:t>
            </a: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8966234B-2068-A140-3898-DB6CE6978FB6}"/>
              </a:ext>
            </a:extLst>
          </p:cNvPr>
          <p:cNvSpPr/>
          <p:nvPr/>
        </p:nvSpPr>
        <p:spPr>
          <a:xfrm>
            <a:off x="-781895" y="-208627"/>
            <a:ext cx="2213137" cy="7275252"/>
          </a:xfrm>
          <a:prstGeom prst="rect">
            <a:avLst/>
          </a:prstGeom>
          <a:solidFill>
            <a:srgbClr val="FFD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85998295"/>
      </p:ext>
    </p:extLst>
  </p:cSld>
  <p:clrMapOvr>
    <a:masterClrMapping/>
  </p:clrMapOvr>
</p:sld>
</file>

<file path=ppt/theme/theme1.xml><?xml version="1.0" encoding="utf-8"?>
<a:theme xmlns:a="http://schemas.openxmlformats.org/drawingml/2006/main" name="Themau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ub" id="{FAF7217E-8776-4D40-8546-5AFDEBF36548}" vid="{C5628F64-DF13-E64E-8532-BA495C6298D2}"/>
    </a:ext>
  </a:extLst>
</a:theme>
</file>

<file path=ppt/theme/theme2.xml><?xml version="1.0" encoding="utf-8"?>
<a:theme xmlns:a="http://schemas.openxmlformats.org/drawingml/2006/main" name="Architecture Studio by Slidesgo">
  <a:themeElements>
    <a:clrScheme name="Simple Light">
      <a:dk1>
        <a:srgbClr val="2E1B11"/>
      </a:dk1>
      <a:lt1>
        <a:srgbClr val="F4F4F4"/>
      </a:lt1>
      <a:dk2>
        <a:srgbClr val="595959"/>
      </a:dk2>
      <a:lt2>
        <a:srgbClr val="EEEEEE"/>
      </a:lt2>
      <a:accent1>
        <a:srgbClr val="B3A29A"/>
      </a:accent1>
      <a:accent2>
        <a:srgbClr val="EAE5E1"/>
      </a:accent2>
      <a:accent3>
        <a:srgbClr val="B3A29A"/>
      </a:accent3>
      <a:accent4>
        <a:srgbClr val="E6CEBC"/>
      </a:accent4>
      <a:accent5>
        <a:srgbClr val="AA9185"/>
      </a:accent5>
      <a:accent6>
        <a:srgbClr val="834D31"/>
      </a:accent6>
      <a:hlink>
        <a:srgbClr val="772E08"/>
      </a:hlink>
      <a:folHlink>
        <a:srgbClr val="0097A7"/>
      </a:folHlink>
    </a:clrScheme>
    <a:fontScheme name="Aangepast 1">
      <a:majorFont>
        <a:latin typeface="Abadi Extra Light"/>
        <a:ea typeface=""/>
        <a:cs typeface=""/>
      </a:majorFont>
      <a:minorFont>
        <a:latin typeface="Abadi Extr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rchitecture Studio by Slidesgo">
  <a:themeElements>
    <a:clrScheme name="Simple Light">
      <a:dk1>
        <a:srgbClr val="2E1B11"/>
      </a:dk1>
      <a:lt1>
        <a:srgbClr val="F4F4F4"/>
      </a:lt1>
      <a:dk2>
        <a:srgbClr val="595959"/>
      </a:dk2>
      <a:lt2>
        <a:srgbClr val="EEEEEE"/>
      </a:lt2>
      <a:accent1>
        <a:srgbClr val="B3A29A"/>
      </a:accent1>
      <a:accent2>
        <a:srgbClr val="EAE5E1"/>
      </a:accent2>
      <a:accent3>
        <a:srgbClr val="B3A29A"/>
      </a:accent3>
      <a:accent4>
        <a:srgbClr val="E6CEBC"/>
      </a:accent4>
      <a:accent5>
        <a:srgbClr val="AA9185"/>
      </a:accent5>
      <a:accent6>
        <a:srgbClr val="834D31"/>
      </a:accent6>
      <a:hlink>
        <a:srgbClr val="772E08"/>
      </a:hlink>
      <a:folHlink>
        <a:srgbClr val="0097A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Themaub</Template>
  <TotalTime>23</TotalTime>
  <Words>82</Words>
  <Application>Microsoft Macintosh PowerPoint</Application>
  <PresentationFormat>Breedbeeld</PresentationFormat>
  <Paragraphs>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</vt:i4>
      </vt:variant>
    </vt:vector>
  </HeadingPairs>
  <TitlesOfParts>
    <vt:vector size="11" baseType="lpstr">
      <vt:lpstr>Abadi Extra Light</vt:lpstr>
      <vt:lpstr>Abel</vt:lpstr>
      <vt:lpstr>Arial</vt:lpstr>
      <vt:lpstr>Calibri</vt:lpstr>
      <vt:lpstr>Calibri Light</vt:lpstr>
      <vt:lpstr>FormaDJRText</vt:lpstr>
      <vt:lpstr>Open Sans</vt:lpstr>
      <vt:lpstr>Themaub</vt:lpstr>
      <vt:lpstr>Architecture Studio by Slidesgo</vt:lpstr>
      <vt:lpstr>2_Architecture Studio by Slidesgo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Suzan Daamen</dc:creator>
  <cp:lastModifiedBy>Suzan Daamen</cp:lastModifiedBy>
  <cp:revision>1</cp:revision>
  <dcterms:created xsi:type="dcterms:W3CDTF">2024-04-03T12:13:09Z</dcterms:created>
  <dcterms:modified xsi:type="dcterms:W3CDTF">2024-04-03T12:36:10Z</dcterms:modified>
</cp:coreProperties>
</file>